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2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F7DE17-1497-433D-AF92-C2FE330EA69D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2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Green Thumb Gardening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6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br>
              <a:rPr lang="en-IN" dirty="0" smtClean="0"/>
            </a:br>
            <a:r>
              <a:rPr lang="en-IN" dirty="0" smtClean="0"/>
              <a:t>(for admin)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Admin login</a:t>
            </a:r>
          </a:p>
          <a:p>
            <a:r>
              <a:rPr lang="en-IN" sz="2000" dirty="0"/>
              <a:t>View user</a:t>
            </a:r>
          </a:p>
          <a:p>
            <a:r>
              <a:rPr lang="en-IN" sz="2000" dirty="0"/>
              <a:t>Forget password</a:t>
            </a:r>
          </a:p>
          <a:p>
            <a:r>
              <a:rPr lang="en-IN" sz="2000" dirty="0"/>
              <a:t>Dashboard</a:t>
            </a:r>
          </a:p>
          <a:p>
            <a:r>
              <a:rPr lang="en-IN" sz="2000" dirty="0"/>
              <a:t>Statics</a:t>
            </a:r>
          </a:p>
          <a:p>
            <a:r>
              <a:rPr lang="en-IN" sz="2000" dirty="0"/>
              <a:t>Manage user request</a:t>
            </a:r>
          </a:p>
          <a:p>
            <a:r>
              <a:rPr lang="en-IN" sz="2000" dirty="0"/>
              <a:t>Add products and services</a:t>
            </a:r>
          </a:p>
          <a:p>
            <a:r>
              <a:rPr lang="en-IN" sz="2000" dirty="0"/>
              <a:t>logout</a:t>
            </a: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3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Security</a:t>
            </a:r>
          </a:p>
          <a:p>
            <a:r>
              <a:rPr lang="en-IN" sz="2000" dirty="0"/>
              <a:t>Availability</a:t>
            </a:r>
          </a:p>
          <a:p>
            <a:r>
              <a:rPr lang="en-IN" sz="2000" dirty="0"/>
              <a:t>Performance</a:t>
            </a:r>
          </a:p>
          <a:p>
            <a:r>
              <a:rPr lang="en-IN" sz="2000" dirty="0"/>
              <a:t>Scalability</a:t>
            </a:r>
          </a:p>
          <a:p>
            <a:r>
              <a:rPr lang="en-IN" sz="2000" dirty="0"/>
              <a:t>Usability</a:t>
            </a:r>
          </a:p>
          <a:p>
            <a:r>
              <a:rPr lang="en-IN" sz="2000" dirty="0"/>
              <a:t>Reliability</a:t>
            </a:r>
          </a:p>
          <a:p>
            <a:r>
              <a:rPr lang="en-IN" sz="2000" dirty="0"/>
              <a:t>Maintainability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0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xmlns="" id="{9FE6A920-2375-4875-B990-B3D674FB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6" y="1444492"/>
            <a:ext cx="8590180" cy="32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84" y="1279240"/>
            <a:ext cx="8596668" cy="3880773"/>
          </a:xfrm>
        </p:spPr>
        <p:txBody>
          <a:bodyPr/>
          <a:lstStyle/>
          <a:p>
            <a:r>
              <a:rPr lang="en-US" sz="2000" dirty="0"/>
              <a:t>The whole system is based on 3 tier architecture</a:t>
            </a:r>
          </a:p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layer is the frontend layer, containing the page layout and design</a:t>
            </a:r>
          </a:p>
          <a:p>
            <a:r>
              <a:rPr lang="en-US" sz="2000" dirty="0"/>
              <a:t>Mid layer is considered as backend or server side layer, containing all the business logic i.e. login, signup, order handling, payment gateway and database connections.</a:t>
            </a:r>
          </a:p>
          <a:p>
            <a:r>
              <a:rPr lang="en-US" sz="2000" dirty="0"/>
              <a:t>Last layer is the database layer. It contains all the data related to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2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Architecture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4A63857A-1F19-49AA-9237-8EB419C15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5" y="1270000"/>
            <a:ext cx="8976467" cy="4755662"/>
          </a:xfrm>
        </p:spPr>
      </p:pic>
    </p:spTree>
    <p:extLst>
      <p:ext uri="{BB962C8B-B14F-4D97-AF65-F5344CB8AC3E}">
        <p14:creationId xmlns:p14="http://schemas.microsoft.com/office/powerpoint/2010/main" val="13965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250" y="1169071"/>
            <a:ext cx="8596668" cy="3880773"/>
          </a:xfrm>
        </p:spPr>
        <p:txBody>
          <a:bodyPr/>
          <a:lstStyle/>
          <a:p>
            <a:r>
              <a:rPr lang="en-US" sz="2000" dirty="0"/>
              <a:t>There will be 2 views. i.e. customer panel and admin/staff panel</a:t>
            </a:r>
          </a:p>
          <a:p>
            <a:r>
              <a:rPr lang="en-US" sz="2000" dirty="0"/>
              <a:t>The data will be passed from frontend pages to the server side</a:t>
            </a:r>
          </a:p>
          <a:p>
            <a:r>
              <a:rPr lang="en-US" sz="2000" dirty="0"/>
              <a:t>All the necessary data will be stored in database. i.e. order details, invoices and etc.</a:t>
            </a:r>
          </a:p>
          <a:p>
            <a:r>
              <a:rPr lang="en-US" sz="2000" dirty="0"/>
              <a:t>Confirmed order notification will displayed on admin/staff panel</a:t>
            </a:r>
          </a:p>
          <a:p>
            <a:r>
              <a:rPr lang="en-US" sz="2000" dirty="0"/>
              <a:t>Staff can also generate report using admin/staff panel</a:t>
            </a:r>
          </a:p>
          <a:p>
            <a:r>
              <a:rPr lang="en-US" sz="2000" dirty="0"/>
              <a:t>Staff will forward the request of delivery to delivery dpt.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4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57" y="1710259"/>
            <a:ext cx="5063587" cy="45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0" y="1360583"/>
            <a:ext cx="5010602" cy="44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/>
          <a:stretch/>
        </p:blipFill>
        <p:spPr>
          <a:xfrm>
            <a:off x="1732071" y="1371600"/>
            <a:ext cx="4283139" cy="45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Interface </a:t>
            </a:r>
            <a:endParaRPr lang="en-US" dirty="0"/>
          </a:p>
        </p:txBody>
      </p:sp>
      <p:pic>
        <p:nvPicPr>
          <p:cNvPr id="3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1" y="1382617"/>
            <a:ext cx="5498525" cy="4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What is Green Thumb Gardening?</a:t>
            </a:r>
          </a:p>
          <a:p>
            <a:pPr marL="0" indent="0">
              <a:buNone/>
            </a:pPr>
            <a:r>
              <a:rPr lang="en-US" sz="2000" dirty="0" smtClean="0"/>
              <a:t>Green </a:t>
            </a:r>
            <a:r>
              <a:rPr lang="en-US" sz="2000" dirty="0"/>
              <a:t>Thumb Gardening is a leading plant and seed selling company that approach their customers with wide range of additional </a:t>
            </a:r>
            <a:r>
              <a:rPr lang="en-US" sz="2000" dirty="0" smtClean="0"/>
              <a:t>services such as garden maintenance tools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195334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 </a:t>
            </a:r>
          </a:p>
        </p:txBody>
      </p:sp>
      <p:pic>
        <p:nvPicPr>
          <p:cNvPr id="3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6" y="1437701"/>
            <a:ext cx="4210760" cy="47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pic>
        <p:nvPicPr>
          <p:cNvPr id="3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55" y="1382617"/>
            <a:ext cx="5433487" cy="45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23" y="1270000"/>
            <a:ext cx="5276554" cy="48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Context Diagram</a:t>
            </a:r>
          </a:p>
        </p:txBody>
      </p:sp>
      <p:pic>
        <p:nvPicPr>
          <p:cNvPr id="1026" name="Picture 2" descr="Contex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" y="1515660"/>
            <a:ext cx="9433801" cy="37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Flow Diagram Level </a:t>
            </a:r>
            <a:r>
              <a:rPr lang="en-US" b="1" dirty="0" smtClean="0"/>
              <a:t>1</a:t>
            </a:r>
            <a:endParaRPr lang="en-US" dirty="0"/>
          </a:p>
        </p:txBody>
      </p:sp>
      <p:pic>
        <p:nvPicPr>
          <p:cNvPr id="2050" name="Picture 2" descr="leve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88" y="1074985"/>
            <a:ext cx="8135116" cy="556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6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Level 2 </a:t>
            </a:r>
            <a:r>
              <a:rPr lang="en-US" b="1" dirty="0" smtClean="0"/>
              <a:t>DFDs</a:t>
            </a:r>
            <a:endParaRPr lang="en-US" dirty="0"/>
          </a:p>
        </p:txBody>
      </p:sp>
      <p:pic>
        <p:nvPicPr>
          <p:cNvPr id="3" name="Picture 2" descr="C:\Users\kasun\AppData\Local\Microsoft\Windows\INetCache\Content.Word\DFD L2- 1.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8213278" cy="4712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97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" descr="DFD L2 -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6" y="1454225"/>
            <a:ext cx="9242673" cy="442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57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pic>
        <p:nvPicPr>
          <p:cNvPr id="4098" name="Picture 2" descr="DFD L2 -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79435"/>
            <a:ext cx="6946338" cy="521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472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pic>
        <p:nvPicPr>
          <p:cNvPr id="5122" name="Picture 2" descr="DFD L2 -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70007"/>
            <a:ext cx="8838962" cy="409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39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pic>
        <p:nvPicPr>
          <p:cNvPr id="6146" name="Picture 2" descr="DFD L2 -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33670"/>
            <a:ext cx="8445576" cy="42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6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Completion of this project enables the customer to order their products and services online and make payments online without any interactions with the employees or public prior to service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r>
              <a:rPr lang="en-US" sz="2000" dirty="0" smtClean="0"/>
              <a:t>Proposed system </a:t>
            </a:r>
            <a:r>
              <a:rPr lang="en-US" sz="2000" dirty="0"/>
              <a:t>will be beneficial for customers as well as to the business.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475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pic>
        <p:nvPicPr>
          <p:cNvPr id="7170" name="Picture 2" descr="DFD L2 -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01469"/>
            <a:ext cx="8823610" cy="405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662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</p:txBody>
      </p:sp>
      <p:pic>
        <p:nvPicPr>
          <p:cNvPr id="8194" name="Picture 2" descr="DFD L2 -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8921314" cy="526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35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599" y="249348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Sequence diagrams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Sign Up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E816AE55-0472-40EB-9C63-930513A47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8795263" cy="4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1401" y="1466526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Customer will enter his/her details on sign up page</a:t>
            </a:r>
          </a:p>
          <a:p>
            <a:r>
              <a:rPr lang="en-US" sz="2000" dirty="0"/>
              <a:t>The system will validate the email and password length</a:t>
            </a:r>
          </a:p>
          <a:p>
            <a:r>
              <a:rPr lang="en-US" sz="2000" dirty="0"/>
              <a:t>If the details are validate successfully, it will be saved in database</a:t>
            </a:r>
          </a:p>
          <a:p>
            <a:r>
              <a:rPr lang="en-US" sz="2000" dirty="0"/>
              <a:t>Account creation message will be displayed to customer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7916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Login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8DD3BD90-2F9C-4279-98BB-5558ABFF3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82502"/>
            <a:ext cx="8865615" cy="4456438"/>
          </a:xfrm>
        </p:spPr>
      </p:pic>
    </p:spTree>
    <p:extLst>
      <p:ext uri="{BB962C8B-B14F-4D97-AF65-F5344CB8AC3E}">
        <p14:creationId xmlns:p14="http://schemas.microsoft.com/office/powerpoint/2010/main" val="1241471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384" y="1356358"/>
            <a:ext cx="8596668" cy="3880773"/>
          </a:xfrm>
        </p:spPr>
        <p:txBody>
          <a:bodyPr/>
          <a:lstStyle/>
          <a:p>
            <a:r>
              <a:rPr lang="en-US" sz="2000" dirty="0"/>
              <a:t>Customer will enter his/her credentials on login page</a:t>
            </a:r>
          </a:p>
          <a:p>
            <a:r>
              <a:rPr lang="en-US" sz="2000" dirty="0"/>
              <a:t>The system will verify it using the database</a:t>
            </a:r>
          </a:p>
          <a:p>
            <a:r>
              <a:rPr lang="en-US" sz="2000" dirty="0"/>
              <a:t>If the credentials gets matched in the database, successful login message will be shown to the customer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7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PLACEMENT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CA6C4F3A-5930-41FF-A326-C1B91ABF5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8846282" cy="5185884"/>
          </a:xfrm>
        </p:spPr>
      </p:pic>
    </p:spTree>
    <p:extLst>
      <p:ext uri="{BB962C8B-B14F-4D97-AF65-F5344CB8AC3E}">
        <p14:creationId xmlns:p14="http://schemas.microsoft.com/office/powerpoint/2010/main" val="257742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6358"/>
            <a:ext cx="8596668" cy="3880773"/>
          </a:xfrm>
        </p:spPr>
        <p:txBody>
          <a:bodyPr/>
          <a:lstStyle/>
          <a:p>
            <a:r>
              <a:rPr lang="en-US" sz="2000" dirty="0"/>
              <a:t>Customer will create an order, and can add multiple products </a:t>
            </a:r>
          </a:p>
          <a:p>
            <a:r>
              <a:rPr lang="en-US" sz="2000" dirty="0"/>
              <a:t>After Completing his/her order, the order details will be passed to the staff panel</a:t>
            </a:r>
          </a:p>
          <a:p>
            <a:r>
              <a:rPr lang="en-US" sz="2000" dirty="0"/>
              <a:t>Staff can check the availability of products</a:t>
            </a:r>
          </a:p>
          <a:p>
            <a:r>
              <a:rPr lang="en-US" sz="2000" dirty="0"/>
              <a:t>Based on availability the order might be accepted or rejected</a:t>
            </a:r>
          </a:p>
          <a:p>
            <a:r>
              <a:rPr lang="en-US" sz="2000" dirty="0"/>
              <a:t>If the order is expected then invoice will be generated </a:t>
            </a:r>
          </a:p>
          <a:p>
            <a:r>
              <a:rPr lang="en-US" sz="2000" dirty="0"/>
              <a:t>Customer now can choose payment method to pay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34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Generation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E3BBD9C7-70B1-442B-B087-49DF6475B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8969349" cy="4778260"/>
          </a:xfrm>
        </p:spPr>
      </p:pic>
    </p:spTree>
    <p:extLst>
      <p:ext uri="{BB962C8B-B14F-4D97-AF65-F5344CB8AC3E}">
        <p14:creationId xmlns:p14="http://schemas.microsoft.com/office/powerpoint/2010/main" val="57208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Customer should be able to order products and services online.</a:t>
            </a:r>
          </a:p>
          <a:p>
            <a:pPr lvl="0"/>
            <a:r>
              <a:rPr lang="en-US" sz="2000" dirty="0"/>
              <a:t>Customer should be able to make the payments online.</a:t>
            </a:r>
          </a:p>
          <a:p>
            <a:pPr lvl="0"/>
            <a:r>
              <a:rPr lang="en-US" sz="2000" dirty="0"/>
              <a:t>Customer should be able to rate and give the feedback online.</a:t>
            </a:r>
          </a:p>
          <a:p>
            <a:pPr lvl="0"/>
            <a:r>
              <a:rPr lang="en-US" sz="2000" dirty="0"/>
              <a:t>Employee should be able to </a:t>
            </a:r>
            <a:r>
              <a:rPr lang="en-US" sz="2000" dirty="0" smtClean="0"/>
              <a:t>add, update, delete </a:t>
            </a:r>
            <a:r>
              <a:rPr lang="en-US" sz="2000" dirty="0"/>
              <a:t>and check the inventories online.</a:t>
            </a:r>
          </a:p>
          <a:p>
            <a:pPr lvl="0"/>
            <a:r>
              <a:rPr lang="en-US" sz="2000" dirty="0"/>
              <a:t>Employee should be able to generate reports through the </a:t>
            </a:r>
            <a:r>
              <a:rPr lang="en-US" sz="2000" dirty="0" smtClean="0"/>
              <a:t>system</a:t>
            </a:r>
            <a:r>
              <a:rPr lang="en-US" sz="2000" dirty="0"/>
              <a:t>.</a:t>
            </a:r>
          </a:p>
          <a:p>
            <a:pPr lvl="0"/>
            <a:r>
              <a:rPr lang="en-US" sz="2000" dirty="0"/>
              <a:t>System should simplify the daily operations and managerial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8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66" y="1257206"/>
            <a:ext cx="8596668" cy="3880773"/>
          </a:xfrm>
        </p:spPr>
        <p:txBody>
          <a:bodyPr/>
          <a:lstStyle/>
          <a:p>
            <a:r>
              <a:rPr lang="en-US" sz="2000" dirty="0"/>
              <a:t>Staff can use the system to lookup or generate reports on daily, weekly and monthly basis</a:t>
            </a:r>
          </a:p>
          <a:p>
            <a:r>
              <a:rPr lang="en-US" sz="2000" dirty="0"/>
              <a:t>Upon successful generation of report the staff can analyze it. </a:t>
            </a:r>
          </a:p>
          <a:p>
            <a:r>
              <a:rPr lang="en-US" sz="2000" dirty="0"/>
              <a:t>Staff also has a responsibility to request delivery department to shipped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8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270000"/>
            <a:ext cx="8687003" cy="48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7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Study the current operations and progress they making with current system using online resources.</a:t>
            </a:r>
          </a:p>
          <a:p>
            <a:pPr lvl="0"/>
            <a:r>
              <a:rPr lang="en-US" sz="2000" dirty="0"/>
              <a:t>The implementation of the website has to be finished within specified time frame.</a:t>
            </a:r>
          </a:p>
          <a:p>
            <a:pPr lvl="0"/>
            <a:r>
              <a:rPr lang="en-US" sz="2000" dirty="0"/>
              <a:t>During the project, between project development team and between the team and the customer should have a better frequent communication with the updates.</a:t>
            </a:r>
          </a:p>
          <a:p>
            <a:pPr lvl="0"/>
            <a:r>
              <a:rPr lang="en-US" sz="2000" dirty="0"/>
              <a:t>As the first deployment of the website it will only allow the most essential basic </a:t>
            </a:r>
            <a:r>
              <a:rPr lang="en-US" sz="2000" dirty="0" smtClean="0"/>
              <a:t>functionalities.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53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For the implementation there will be limited data access as it has been operated manually.  </a:t>
            </a:r>
          </a:p>
          <a:p>
            <a:pPr lvl="0"/>
            <a:r>
              <a:rPr lang="en-US" sz="2000" dirty="0"/>
              <a:t>Also it will be limited on methods to collect the data and data collection process.</a:t>
            </a:r>
          </a:p>
          <a:p>
            <a:pPr lvl="0"/>
            <a:r>
              <a:rPr lang="en-US" sz="2000" dirty="0"/>
              <a:t>To accomplish the project there will be a limited time constraints. </a:t>
            </a:r>
          </a:p>
          <a:p>
            <a:pPr lvl="0"/>
            <a:r>
              <a:rPr lang="en-US" sz="2000" dirty="0"/>
              <a:t>Lack of human resources for the completion of the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5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Autofit/>
          </a:bodyPr>
          <a:lstStyle/>
          <a:p>
            <a:pPr lvl="0"/>
            <a:r>
              <a:rPr lang="en-IN" sz="2000" dirty="0"/>
              <a:t>The user will be capable of listing out particular product for particular service and give feedback/ review for services or products</a:t>
            </a:r>
            <a:endParaRPr lang="en-US" sz="2000" dirty="0"/>
          </a:p>
          <a:p>
            <a:pPr lvl="0"/>
            <a:r>
              <a:rPr lang="en-IN" sz="2000" dirty="0"/>
              <a:t>The user will be capable of selecting rating for services and check business hours</a:t>
            </a:r>
            <a:endParaRPr lang="en-US" sz="2000" dirty="0"/>
          </a:p>
          <a:p>
            <a:pPr lvl="0"/>
            <a:r>
              <a:rPr lang="en-IN" sz="2000" dirty="0"/>
              <a:t>The user will be capable of hiring gardener and mower from the website. </a:t>
            </a:r>
            <a:endParaRPr lang="en-US" sz="2000" dirty="0"/>
          </a:p>
          <a:p>
            <a:pPr lvl="0"/>
            <a:r>
              <a:rPr lang="en-IN" sz="2000" dirty="0"/>
              <a:t>The user will be able to open new account by registering in the system and login to the system with the valid details </a:t>
            </a:r>
            <a:endParaRPr lang="en-US" sz="2000" dirty="0"/>
          </a:p>
          <a:p>
            <a:pPr lvl="0"/>
            <a:r>
              <a:rPr lang="en-IN" sz="2000" dirty="0"/>
              <a:t>The user will be able to view the brief details of all the products and List out all the products</a:t>
            </a:r>
            <a:endParaRPr lang="en-US" sz="2000" dirty="0"/>
          </a:p>
          <a:p>
            <a:pPr lvl="0"/>
            <a:r>
              <a:rPr lang="en-IN" sz="2000" dirty="0"/>
              <a:t>The user will be able to view delivery charges, the availability of the store, the discounted product along with the services provided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182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</a:t>
            </a:r>
            <a:r>
              <a:rPr lang="en-IN" dirty="0" smtClean="0"/>
              <a:t>Requirements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(user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Sign in</a:t>
            </a:r>
          </a:p>
          <a:p>
            <a:r>
              <a:rPr lang="en-IN" sz="2000" dirty="0"/>
              <a:t>Login details</a:t>
            </a:r>
          </a:p>
          <a:p>
            <a:r>
              <a:rPr lang="en-IN" sz="2000" dirty="0"/>
              <a:t>Forget/ reset password</a:t>
            </a:r>
          </a:p>
          <a:p>
            <a:r>
              <a:rPr lang="en-IN" sz="2000" dirty="0"/>
              <a:t>List out products</a:t>
            </a:r>
          </a:p>
          <a:p>
            <a:r>
              <a:rPr lang="en-IN" sz="2000" dirty="0"/>
              <a:t>View product details</a:t>
            </a:r>
          </a:p>
          <a:p>
            <a:r>
              <a:rPr lang="en-IN" sz="2000" dirty="0"/>
              <a:t>View store availability</a:t>
            </a:r>
          </a:p>
          <a:p>
            <a:r>
              <a:rPr lang="en-IN" sz="2000" dirty="0"/>
              <a:t>View discounted products</a:t>
            </a:r>
          </a:p>
          <a:p>
            <a:r>
              <a:rPr lang="en-IN" sz="2000" dirty="0"/>
              <a:t>View available services</a:t>
            </a:r>
          </a:p>
          <a:p>
            <a:r>
              <a:rPr lang="en-IN" sz="2000" dirty="0"/>
              <a:t>Review/feedback</a:t>
            </a: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6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Continued....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Select rating</a:t>
            </a:r>
          </a:p>
          <a:p>
            <a:r>
              <a:rPr lang="en-IN" sz="2000" dirty="0"/>
              <a:t>Check business hours</a:t>
            </a:r>
          </a:p>
          <a:p>
            <a:r>
              <a:rPr lang="en-IN" sz="2000" dirty="0"/>
              <a:t>Hire services</a:t>
            </a:r>
          </a:p>
          <a:p>
            <a:r>
              <a:rPr lang="en-IN" sz="2000" dirty="0"/>
              <a:t>Edit job description</a:t>
            </a:r>
          </a:p>
          <a:p>
            <a:r>
              <a:rPr lang="en-IN" sz="2000" dirty="0"/>
              <a:t>View delivery charges</a:t>
            </a:r>
          </a:p>
          <a:p>
            <a:r>
              <a:rPr lang="en-IN" sz="2000" dirty="0"/>
              <a:t>Payment form</a:t>
            </a: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90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844</Words>
  <Application>Microsoft Office PowerPoint</Application>
  <PresentationFormat>Widescreen</PresentationFormat>
  <Paragraphs>117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Trebuchet MS</vt:lpstr>
      <vt:lpstr>Wingdings 3</vt:lpstr>
      <vt:lpstr>Facet</vt:lpstr>
      <vt:lpstr>Green Thumb Gardening</vt:lpstr>
      <vt:lpstr>Background</vt:lpstr>
      <vt:lpstr>Purpose </vt:lpstr>
      <vt:lpstr>Objectives</vt:lpstr>
      <vt:lpstr>Scope </vt:lpstr>
      <vt:lpstr>Limitations</vt:lpstr>
      <vt:lpstr>Key Deliverables</vt:lpstr>
      <vt:lpstr>Functional Requirements (user)</vt:lpstr>
      <vt:lpstr>Continued....</vt:lpstr>
      <vt:lpstr>Continued… (for admin)</vt:lpstr>
      <vt:lpstr>Non Functional requirements</vt:lpstr>
      <vt:lpstr>System Architecture</vt:lpstr>
      <vt:lpstr>PowerPoint Presentation</vt:lpstr>
      <vt:lpstr>Software Architecture</vt:lpstr>
      <vt:lpstr>PowerPoint Presentation</vt:lpstr>
      <vt:lpstr>User Interface</vt:lpstr>
      <vt:lpstr>User Interface</vt:lpstr>
      <vt:lpstr>User Interface</vt:lpstr>
      <vt:lpstr>User Interface </vt:lpstr>
      <vt:lpstr>User interface </vt:lpstr>
      <vt:lpstr>User interface </vt:lpstr>
      <vt:lpstr>Use Case Diagram</vt:lpstr>
      <vt:lpstr>Context Diagram</vt:lpstr>
      <vt:lpstr>Data Flow Diagram Level 1</vt:lpstr>
      <vt:lpstr>Level 2 DFDs</vt:lpstr>
      <vt:lpstr>Continued…</vt:lpstr>
      <vt:lpstr>Continued…</vt:lpstr>
      <vt:lpstr>Continued…</vt:lpstr>
      <vt:lpstr>Continued…</vt:lpstr>
      <vt:lpstr>Continued…</vt:lpstr>
      <vt:lpstr>Continued…</vt:lpstr>
      <vt:lpstr>Sequence diagrams </vt:lpstr>
      <vt:lpstr>Customer Sign Up</vt:lpstr>
      <vt:lpstr>PowerPoint Presentation</vt:lpstr>
      <vt:lpstr>Customer Login</vt:lpstr>
      <vt:lpstr>PowerPoint Presentation</vt:lpstr>
      <vt:lpstr>ORDER PLACEMENT</vt:lpstr>
      <vt:lpstr>PowerPoint Presentation</vt:lpstr>
      <vt:lpstr>Report Generation</vt:lpstr>
      <vt:lpstr>PowerPoint Presentation</vt:lpstr>
      <vt:lpstr>ER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Thumb Gardening</dc:title>
  <dc:creator>Microsoft account</dc:creator>
  <cp:lastModifiedBy>Microsoft account</cp:lastModifiedBy>
  <cp:revision>6</cp:revision>
  <dcterms:created xsi:type="dcterms:W3CDTF">2021-04-19T17:11:09Z</dcterms:created>
  <dcterms:modified xsi:type="dcterms:W3CDTF">2021-04-19T18:08:18Z</dcterms:modified>
</cp:coreProperties>
</file>